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7CAB-5B56-3882-8B88-DD9823E11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38582-05E2-C899-A0A8-9A2BC54EF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91E1C-614B-5753-8D81-E476CE8C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2F995-08B2-9425-1491-CDB7F22E8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30039-C9D6-B68C-EEC5-981E7A34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6AA3-1A21-0C9D-C34B-9EC81E48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D7B5B-DB79-A48E-1025-BA73DB6DB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725F1-B244-6B1C-1702-15320E277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6968-0F72-B888-EB79-6BE9C4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DB0D3-8FD6-391E-8C74-4FAB7AF6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4008B-4F27-CB8A-6037-782B0FEC2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793F0-2854-5328-F3DB-3AA481EA8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8CAF-A87D-D414-8A72-0CF81654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8994-37DC-C56C-D3CE-2C476CB3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7D06-8264-496B-236B-BEB4541D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7F62-FC43-8896-3264-74A1EA233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5519D-D902-C92F-51E9-7713B2929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8B357-3D47-6E3B-D8A5-E2855C3C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B7268-9B45-DF7A-0C0F-1D96BC23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D9059-53C6-032D-E352-A7C6D4BC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E3FE-F5E0-C3B8-312B-4143B1CF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484E2-25FE-3D39-DF17-972C7B94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E6E3D-C598-9F98-E10D-1B55450AA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0C431-1F55-A14E-6A7D-FEEADCE5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E4143-42EE-B3B3-7645-E4D31339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2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D2E6-D55C-3B5D-31C5-634FF4554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2C111-C707-572C-6C08-B440E0806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99F9B-E716-515A-36F7-8205F63C8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2ABE1-2E88-0470-6D0D-EDCF2DFA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0C22D-C0BF-2CFA-3766-98CA5D96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DB750-6932-FD18-8141-153687EF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6CA77-B5B0-1F9F-AF21-FD9A10DB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88F02-CF28-C7FD-8E72-C1DD6F65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9F9A2-DA16-8959-F750-7A519D143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7815D-AE42-4B43-215E-F439D7163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054A0-4873-A51C-4E0D-0EC2C08A5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8CD4DD-6557-B979-CCE0-5B4D6DF1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F5403-A157-15FF-27FB-28821041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5333D-B4B3-8765-0363-BA11548F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8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3D35-D913-FF4F-B71D-0966E8FB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688A62-D134-C764-8CDF-3C62D175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D8FBE-5704-477D-76CC-841DB79B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B97E2D-C13B-D025-9F84-53E56AD0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0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623DC-3B0D-61A0-DBD1-3FADC23C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581BE-8E6E-A288-A845-238303CB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3E41A-D66A-1944-8D1B-C9AF75F0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2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3463-E421-904A-18C1-26C459D1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CE8BE-E51D-7614-A9FD-C0BFFE54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3BECA-F19A-CED4-7C0A-93A88B2DF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4B69F-0ACB-7B73-5C59-16097495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6B3C0-F0A6-F3F4-5217-B709E750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0ABF5-6BF9-2750-56D7-728928731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1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2CE5-9973-1EAD-1228-1D301CE0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FF4483-B647-FFF0-7AF0-C798E1B5D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FB309-80D4-DB39-162A-AF4DD3A10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05D37-EFF4-937B-20CC-F8631EAB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ED0E-7D23-EB7C-6E58-C312C639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85230-92CE-C151-90C3-7A8E14E3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6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9AA92-9AB3-F95A-6943-51DB41EF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035D5-BBC6-1757-088B-1F6DFCB09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43BA4-55D0-F37C-01B7-EB9D20940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6755-CCE9-45A9-BC35-2A3AA7578AE5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F7404-208A-D932-2371-908085F38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75A3-BADC-A6BA-F6D2-BF5AB4EE3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1EA2-0CC5-4074-84E8-E7F369954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C46B-2D73-0F05-33E0-AE6C1C5F9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Role of International Standards in Risk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340C4-1865-222A-EF74-8E5A9FCAE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020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F21FD-0DA8-555B-104C-F1C01954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5795"/>
            <a:ext cx="10515600" cy="69296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ISO 14971:2019 + A11 2021</a:t>
            </a:r>
            <a:br>
              <a:rPr lang="en-US" sz="2800" dirty="0"/>
            </a:br>
            <a:r>
              <a:rPr lang="en-US" sz="2800" dirty="0"/>
              <a:t>Medical devices – Application of risk management to medical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3A7C1-FD48-C167-E324-4A507018A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17024"/>
            <a:ext cx="10515600" cy="162296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Section 6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25212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“. . . the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</a:rPr>
              <a:t>manufacturer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 shall evaluate the estimated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</a:rPr>
              <a:t>risks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 and determine if the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</a:rPr>
              <a:t>risk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 is acceptable or not . . .  </a:t>
            </a:r>
            <a:r>
              <a:rPr lang="en-US" sz="1800" u="sng" dirty="0">
                <a:solidFill>
                  <a:srgbClr val="252122"/>
                </a:solidFill>
                <a:latin typeface="Times New Roman" panose="02020603050405020304" pitchFamily="18" charset="0"/>
              </a:rPr>
              <a:t>If the </a:t>
            </a:r>
            <a:r>
              <a:rPr lang="en-US" sz="1800" i="1" u="sng" dirty="0">
                <a:solidFill>
                  <a:srgbClr val="252122"/>
                </a:solidFill>
                <a:latin typeface="Times New Roman" panose="02020603050405020304" pitchFamily="18" charset="0"/>
              </a:rPr>
              <a:t>risk</a:t>
            </a:r>
            <a:r>
              <a:rPr lang="en-US" sz="1800" u="sng" dirty="0">
                <a:solidFill>
                  <a:srgbClr val="252122"/>
                </a:solidFill>
                <a:latin typeface="Times New Roman" panose="02020603050405020304" pitchFamily="18" charset="0"/>
              </a:rPr>
              <a:t> is acceptable, it is not required to [mitigate this risk further with risk controls]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 and the estimated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</a:rPr>
              <a:t>risk 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shall be treated as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</a:rPr>
              <a:t>residual risk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</a:rPr>
              <a:t>.” </a:t>
            </a:r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D8500A-3D9E-296B-2EDB-2E799699710B}"/>
              </a:ext>
            </a:extLst>
          </p:cNvPr>
          <p:cNvSpPr txBox="1">
            <a:spLocks/>
          </p:cNvSpPr>
          <p:nvPr/>
        </p:nvSpPr>
        <p:spPr>
          <a:xfrm>
            <a:off x="859462" y="839842"/>
            <a:ext cx="10515600" cy="692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TR 24971:2020</a:t>
            </a:r>
            <a:br>
              <a:rPr lang="en-US" sz="2800" dirty="0"/>
            </a:br>
            <a:r>
              <a:rPr lang="en-US" sz="2800" dirty="0"/>
              <a:t>Medical devices – Guidance on the Application of ISO 14971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489BA68-A98A-9760-38B5-B24D95C514BC}"/>
              </a:ext>
            </a:extLst>
          </p:cNvPr>
          <p:cNvSpPr txBox="1">
            <a:spLocks/>
          </p:cNvSpPr>
          <p:nvPr/>
        </p:nvSpPr>
        <p:spPr>
          <a:xfrm>
            <a:off x="859462" y="1621071"/>
            <a:ext cx="10515600" cy="1622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Annex E, Section E.2, Subsection a)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solidFill>
                <a:srgbClr val="25212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Where an international product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safety 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standard specifies requirements addressing particular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hazards 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or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hazardous situations, 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together with specific acceptance criteria, </a:t>
            </a:r>
            <a:r>
              <a:rPr lang="en-US" sz="1800" u="sng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compliance with those requirements is presumed to establish that the </a:t>
            </a:r>
            <a:r>
              <a:rPr lang="en-US" sz="1800" i="1" u="sng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residual risks </a:t>
            </a:r>
            <a:r>
              <a:rPr lang="en-US" sz="1800" u="sng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have been reduced to acceptable levels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unless there is </a:t>
            </a:r>
            <a:r>
              <a:rPr lang="en-US" sz="1800" i="1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objective evidence </a:t>
            </a:r>
            <a:r>
              <a:rPr lang="en-US" sz="1800" dirty="0">
                <a:solidFill>
                  <a:srgbClr val="25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the contrary.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The Role of International Standards in Risk Management</vt:lpstr>
      <vt:lpstr>ISO 14971:2019 + A11 2021 Medical devices – Application of risk management to medical devices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International Standards in Risk Management</dc:title>
  <dc:creator>Matt, Richard</dc:creator>
  <cp:lastModifiedBy>Richard Matt</cp:lastModifiedBy>
  <cp:revision>6</cp:revision>
  <dcterms:created xsi:type="dcterms:W3CDTF">2023-02-15T17:04:36Z</dcterms:created>
  <dcterms:modified xsi:type="dcterms:W3CDTF">2024-02-12T22:09:26Z</dcterms:modified>
</cp:coreProperties>
</file>